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40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" y="17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33B44-ECCE-2207-CD10-AC8B8CD8F6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8C5BA-C0EB-D1FE-1846-16884FB56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8DB86-9539-09EF-71DE-A530A58A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E22C9-750D-9334-7857-D78C44495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95E406-38AE-56FF-735F-0ED2971C5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86386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8490D-7A73-EA99-75DE-B3750C29A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DAE2D-FCE8-9A38-22E3-B56119607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70C31-E666-FCD7-ABF2-2FD255A6D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46076-478B-190C-D31E-98872425C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0FDD2-77AC-DB4D-250A-F7DB8E0C1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95902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13DE61-3C71-4F5A-4CE4-B9B4F1899A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3C4D7-65B4-2C2C-E09B-395346DFBB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7FBF0-1D0F-538D-53E0-71DE53E3D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C15E3-0770-E59E-5724-3D1CB6F7E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530E8-CAFA-70A3-5F34-BCCFBE38E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78132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320F5-3589-84A1-4624-B0291FCAC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5C60E-5959-BF2F-5CF7-E5105E518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BC843-1A6F-0EBC-25B1-342B86894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62D10-00D6-C28C-4B8D-2C3369930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64BBE-C7FA-93CD-B4D5-84BE3B4DC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66663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6E247-4E4B-0FA4-6490-0ED5F40A6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BCB6D-A943-15C8-99A0-948A72EF2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B37F1-79CA-89E1-985B-E0BC170B9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18CCD-AFF1-0400-1AEC-FDE4E9CAE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EF579-5801-1D7C-47CF-4BAD95166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22094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8916-CB20-CD7A-6D1C-8DA8FBDF4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F1D09-6EFB-00A5-4547-A8FE0AFBC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E2B32-541E-C36E-0E2B-BB260A7C0A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2CAFC5-18FE-9F9A-5B0E-AFB47DF4B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76901-C7D0-6839-EA70-FA44C3340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19C94-71F2-32B5-10EB-429A8146D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3195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CC4A0-1DCF-AAF7-C5F2-22D0966EF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290E2-03CE-2910-D073-4F6556642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8C7A77-581A-1C42-72EF-BDB33C7EC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12548C-B4DD-2D9B-E523-681BD1D881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2D0493-2414-5F57-A116-CD9FC2F9C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5FDDB-F815-456B-FFCC-91B4D3619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16F933-57BB-9921-06CB-264DA41CC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9944F-DE8C-913A-1931-5A35D5EE4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30904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92CE4-A6AC-0842-8D71-F29BC0C96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81B27-DD18-3A86-9604-BB5916CB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C57BD8-0C9F-B0DE-38B3-7B9EBBF7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C6A43D-5F52-6E64-52A7-E652AC7AE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04035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361897-2FB6-B361-43AF-6A5B9163B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BAA9E1-83C5-D14C-A1D2-F34B3205C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F6171F-C990-7C82-A0FC-D5A2C84BC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5011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0D6F-D759-A162-A5FC-4A506C1A5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35FE7-0EB2-78EB-6E1A-6ECD5D216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709F0F-9459-394E-A8C1-98D6EA2702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4F7D7-3A75-C5F8-4BB1-F8A6385A9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F3171-0BD6-07A6-1BAF-41DEA8015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8511C-98D8-5FC5-0DCD-25CC2FB9B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6594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1A155-EF8B-D877-1D21-084BAC0BE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05125A-CFB1-9F73-8051-E46F54047F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2D5AE3-BAA1-458B-40B3-C8DB074B1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827A7-6DA9-58A2-11AA-7184F547B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6BF35B-A1B4-8A42-BC16-6F714D311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2F981D-D81A-9315-0DAC-BF24AD4CA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80556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30D492-B7E1-A7E1-2667-506A34982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7A74BF-590C-576B-231B-91440DF73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A3851-B3C6-5609-4CFE-803F6273B6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78F19-EDD0-4327-A989-762E4D7A9B26}" type="datetimeFigureOut">
              <a:rPr lang="en-NZ" smtClean="0"/>
              <a:t>21/06/2022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B959C-6F15-1C64-9FC2-E42A01CC43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6649F-F870-A245-E565-DAF0C5839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33F8F-A1A0-47DB-A91A-D56886DD7A6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56032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F0ECA-0BC6-8F58-781C-78EFDEBAAF87}"/>
              </a:ext>
            </a:extLst>
          </p:cNvPr>
          <p:cNvSpPr txBox="1"/>
          <p:nvPr/>
        </p:nvSpPr>
        <p:spPr>
          <a:xfrm>
            <a:off x="574157" y="340242"/>
            <a:ext cx="8860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Coin stats (Mean/Var log returns over various return periods)</a:t>
            </a:r>
          </a:p>
          <a:p>
            <a:endParaRPr lang="en-NZ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216BE6-AE6B-CB8E-4CE2-69A8D4A61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688" y="986573"/>
            <a:ext cx="4824235" cy="27096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23F5FDB-52D8-659C-AC89-E3FCC3A5B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571" y="3788542"/>
            <a:ext cx="4753352" cy="26217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9DCC259-9990-4A20-FAE4-AC47CA83F7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9464" y="968172"/>
            <a:ext cx="4905154" cy="272803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0895689-9498-B70B-0842-0A355231E4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6379" y="3789724"/>
            <a:ext cx="4831324" cy="270514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dirty="0"/>
              <a:t>Consistent relationship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dirty="0"/>
              <a:t>Possible grouping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dirty="0"/>
              <a:t>Clear differentiation in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sz="1400" dirty="0"/>
              <a:t>Note different scales in plots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844681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2C6FFD-41BE-38CF-9F10-137A06BA5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82" y="904471"/>
            <a:ext cx="4198753" cy="579758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51B2C91-F3A8-37A6-E9D9-672424E2B0F5}"/>
              </a:ext>
            </a:extLst>
          </p:cNvPr>
          <p:cNvSpPr txBox="1"/>
          <p:nvPr/>
        </p:nvSpPr>
        <p:spPr>
          <a:xfrm>
            <a:off x="270455" y="127053"/>
            <a:ext cx="4492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/>
              <a:t>Feature correlation (Capital Return% &gt; 0.9%)</a:t>
            </a:r>
          </a:p>
          <a:p>
            <a:r>
              <a:rPr lang="en-NZ" b="1" dirty="0"/>
              <a:t>Skew ~ 44%</a:t>
            </a:r>
          </a:p>
          <a:p>
            <a:endParaRPr lang="en-NZ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D5C53D-B509-A578-7D23-588CC7D5D8DA}"/>
              </a:ext>
            </a:extLst>
          </p:cNvPr>
          <p:cNvSpPr txBox="1"/>
          <p:nvPr/>
        </p:nvSpPr>
        <p:spPr>
          <a:xfrm>
            <a:off x="5304633" y="743574"/>
            <a:ext cx="30150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b="1" dirty="0"/>
              <a:t>Train Jan/Feb ../April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b="1" dirty="0"/>
              <a:t>Test May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b="1" dirty="0"/>
              <a:t>Random Forest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b="1" dirty="0"/>
              <a:t>Depth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b="1" dirty="0"/>
              <a:t>Trees: 60</a:t>
            </a:r>
          </a:p>
          <a:p>
            <a:endParaRPr lang="en-NZ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4245CB0B-5761-246B-8F2C-6ACBD842A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1980" y="743574"/>
            <a:ext cx="3554376" cy="162809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4024E26B-6730-7B78-1694-45B5785189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1862" y="3429000"/>
            <a:ext cx="5946312" cy="3254454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5BF3CAB2-7502-BA3F-3D5E-66EC757AA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1012" y="2974854"/>
            <a:ext cx="1843198" cy="485422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130142D-3618-95BE-E4EA-F9C6413617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1012" y="2399639"/>
            <a:ext cx="1843198" cy="44898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09296135-9E2E-C601-534F-D474171520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50816" y="2825815"/>
            <a:ext cx="1697612" cy="55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67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F0ECA-0BC6-8F58-781C-78EFDEBAAF87}"/>
              </a:ext>
            </a:extLst>
          </p:cNvPr>
          <p:cNvSpPr txBox="1"/>
          <p:nvPr/>
        </p:nvSpPr>
        <p:spPr>
          <a:xfrm>
            <a:off x="574157" y="340242"/>
            <a:ext cx="3071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Coin stats (Simple histogram)</a:t>
            </a:r>
          </a:p>
          <a:p>
            <a:endParaRPr lang="en-NZ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4356A07-DF0C-AAEE-3A89-5B9C1B9A1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303" y="843516"/>
            <a:ext cx="5856232" cy="332444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442433-28D4-83CF-88B6-EDDB3A3E0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9411" y="1332771"/>
            <a:ext cx="2986838" cy="22256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7DD5E5-096C-1E2B-6EF2-56C9712C6E99}"/>
              </a:ext>
            </a:extLst>
          </p:cNvPr>
          <p:cNvSpPr txBox="1"/>
          <p:nvPr/>
        </p:nvSpPr>
        <p:spPr>
          <a:xfrm>
            <a:off x="7580683" y="677461"/>
            <a:ext cx="3071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Possible groups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306527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F0ECA-0BC6-8F58-781C-78EFDEBAAF87}"/>
              </a:ext>
            </a:extLst>
          </p:cNvPr>
          <p:cNvSpPr txBox="1"/>
          <p:nvPr/>
        </p:nvSpPr>
        <p:spPr>
          <a:xfrm>
            <a:off x="510362" y="276447"/>
            <a:ext cx="8860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/>
              <a:t>Correlation analysis </a:t>
            </a:r>
          </a:p>
          <a:p>
            <a:endParaRPr lang="en-NZ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8275E6-CDDA-B62C-4D65-46EEE59E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40" y="2338628"/>
            <a:ext cx="683392" cy="3771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9D0D07-9789-D393-06EE-817897BB1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359" y="1282995"/>
            <a:ext cx="4916180" cy="53977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5B6182-16B9-A915-15A9-86F6920E65C3}"/>
              </a:ext>
            </a:extLst>
          </p:cNvPr>
          <p:cNvSpPr txBox="1"/>
          <p:nvPr/>
        </p:nvSpPr>
        <p:spPr>
          <a:xfrm>
            <a:off x="1250732" y="829647"/>
            <a:ext cx="2824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1 Hour interval.  </a:t>
            </a:r>
          </a:p>
          <a:p>
            <a:endParaRPr lang="en-NZ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3F3487-C647-B9CD-64D0-267945D56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4652" y="1183591"/>
            <a:ext cx="4857665" cy="54615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B04A0A5-13B8-78F3-E040-C749F5948CBA}"/>
              </a:ext>
            </a:extLst>
          </p:cNvPr>
          <p:cNvSpPr txBox="1"/>
          <p:nvPr/>
        </p:nvSpPr>
        <p:spPr>
          <a:xfrm>
            <a:off x="444762" y="1964275"/>
            <a:ext cx="7757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200" dirty="0"/>
              <a:t>Scope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98698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F0ECA-0BC6-8F58-781C-78EFDEBAAF87}"/>
              </a:ext>
            </a:extLst>
          </p:cNvPr>
          <p:cNvSpPr txBox="1"/>
          <p:nvPr/>
        </p:nvSpPr>
        <p:spPr>
          <a:xfrm>
            <a:off x="510362" y="276447"/>
            <a:ext cx="8860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/>
              <a:t>Correlation analysis </a:t>
            </a:r>
          </a:p>
          <a:p>
            <a:endParaRPr lang="en-NZ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8275E6-CDDA-B62C-4D65-46EEE59E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11" y="2263849"/>
            <a:ext cx="683392" cy="3771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5B6182-16B9-A915-15A9-86F6920E65C3}"/>
              </a:ext>
            </a:extLst>
          </p:cNvPr>
          <p:cNvSpPr txBox="1"/>
          <p:nvPr/>
        </p:nvSpPr>
        <p:spPr>
          <a:xfrm>
            <a:off x="1250732" y="829647"/>
            <a:ext cx="2824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1 Hour interval.  </a:t>
            </a:r>
          </a:p>
          <a:p>
            <a:endParaRPr lang="en-NZ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45EC95-601B-8F35-CFE7-9ED1B635C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732" y="1152812"/>
            <a:ext cx="4964618" cy="56061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FDB5CB0-1535-9847-2029-751797AD0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6449" y="1183591"/>
            <a:ext cx="5008000" cy="560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292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F0ECA-0BC6-8F58-781C-78EFDEBAAF87}"/>
              </a:ext>
            </a:extLst>
          </p:cNvPr>
          <p:cNvSpPr txBox="1"/>
          <p:nvPr/>
        </p:nvSpPr>
        <p:spPr>
          <a:xfrm>
            <a:off x="510362" y="276447"/>
            <a:ext cx="8860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/>
              <a:t>Correlation analysis </a:t>
            </a:r>
          </a:p>
          <a:p>
            <a:endParaRPr lang="en-NZ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8275E6-CDDA-B62C-4D65-46EEE59EE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11" y="2263849"/>
            <a:ext cx="683392" cy="3771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5B6182-16B9-A915-15A9-86F6920E65C3}"/>
              </a:ext>
            </a:extLst>
          </p:cNvPr>
          <p:cNvSpPr txBox="1"/>
          <p:nvPr/>
        </p:nvSpPr>
        <p:spPr>
          <a:xfrm>
            <a:off x="1250732" y="829647"/>
            <a:ext cx="2824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1 Hour interval.  </a:t>
            </a:r>
          </a:p>
          <a:p>
            <a:endParaRPr lang="en-NZ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DB02E4-A421-9C44-C5BD-816ABE5A8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658" y="1183591"/>
            <a:ext cx="4910342" cy="55926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91A472-FEA9-D961-B22E-27B3668C4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144" y="1183591"/>
            <a:ext cx="4985341" cy="559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426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F0ECA-0BC6-8F58-781C-78EFDEBAAF87}"/>
              </a:ext>
            </a:extLst>
          </p:cNvPr>
          <p:cNvSpPr txBox="1"/>
          <p:nvPr/>
        </p:nvSpPr>
        <p:spPr>
          <a:xfrm>
            <a:off x="281270" y="127053"/>
            <a:ext cx="8860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/>
              <a:t>Hurst Analysis</a:t>
            </a:r>
            <a:r>
              <a:rPr lang="en-NZ" dirty="0"/>
              <a:t>:</a:t>
            </a:r>
          </a:p>
          <a:p>
            <a:endParaRPr lang="en-NZ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5B6182-16B9-A915-15A9-86F6920E65C3}"/>
              </a:ext>
            </a:extLst>
          </p:cNvPr>
          <p:cNvSpPr txBox="1"/>
          <p:nvPr/>
        </p:nvSpPr>
        <p:spPr>
          <a:xfrm>
            <a:off x="1783413" y="127053"/>
            <a:ext cx="2017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1 Hour intervals</a:t>
            </a:r>
          </a:p>
          <a:p>
            <a:endParaRPr lang="en-NZ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124A5A-BC94-401D-8676-EB32B575D0F8}"/>
              </a:ext>
            </a:extLst>
          </p:cNvPr>
          <p:cNvSpPr txBox="1"/>
          <p:nvPr/>
        </p:nvSpPr>
        <p:spPr>
          <a:xfrm>
            <a:off x="281270" y="435540"/>
            <a:ext cx="1130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BTC</a:t>
            </a:r>
          </a:p>
          <a:p>
            <a:endParaRPr lang="en-NZ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409E51-C2C0-D591-8D6E-DA3AAD3CE28E}"/>
              </a:ext>
            </a:extLst>
          </p:cNvPr>
          <p:cNvSpPr txBox="1"/>
          <p:nvPr/>
        </p:nvSpPr>
        <p:spPr>
          <a:xfrm>
            <a:off x="6026520" y="435539"/>
            <a:ext cx="1130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APE</a:t>
            </a:r>
          </a:p>
          <a:p>
            <a:endParaRPr lang="en-NZ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04F8DB-7E39-44A8-3DF8-882F42FA7B7B}"/>
              </a:ext>
            </a:extLst>
          </p:cNvPr>
          <p:cNvSpPr txBox="1"/>
          <p:nvPr/>
        </p:nvSpPr>
        <p:spPr>
          <a:xfrm>
            <a:off x="207684" y="3516371"/>
            <a:ext cx="1130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ETH</a:t>
            </a:r>
          </a:p>
          <a:p>
            <a:endParaRPr lang="en-NZ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29243E7-DE18-4A1F-F4A0-6DC4F2376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453" y="3752165"/>
            <a:ext cx="5250247" cy="285399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943D0C7-1BA9-0432-A1A9-839BAD7F45DB}"/>
              </a:ext>
            </a:extLst>
          </p:cNvPr>
          <p:cNvSpPr txBox="1"/>
          <p:nvPr/>
        </p:nvSpPr>
        <p:spPr>
          <a:xfrm>
            <a:off x="6096000" y="3429000"/>
            <a:ext cx="11305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MATIC</a:t>
            </a:r>
          </a:p>
          <a:p>
            <a:endParaRPr lang="en-NZ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D32ED7C-7CB8-1437-784C-F4A83FFE0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20" y="3808555"/>
            <a:ext cx="5293053" cy="292239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67632E7-D1BA-0977-1746-7799603B2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7182" y="514737"/>
            <a:ext cx="5287477" cy="288471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00009EE-F502-FD14-319D-B1CA0A85E8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436" y="752591"/>
            <a:ext cx="5239867" cy="288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22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F0ECA-0BC6-8F58-781C-78EFDEBAAF87}"/>
              </a:ext>
            </a:extLst>
          </p:cNvPr>
          <p:cNvSpPr txBox="1"/>
          <p:nvPr/>
        </p:nvSpPr>
        <p:spPr>
          <a:xfrm>
            <a:off x="270455" y="127053"/>
            <a:ext cx="8860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/>
              <a:t>Random Forest</a:t>
            </a:r>
          </a:p>
          <a:p>
            <a:endParaRPr lang="en-NZ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67593-205F-47D3-DD73-6B7F9F0B6442}"/>
              </a:ext>
            </a:extLst>
          </p:cNvPr>
          <p:cNvSpPr txBox="1"/>
          <p:nvPr/>
        </p:nvSpPr>
        <p:spPr>
          <a:xfrm>
            <a:off x="632003" y="1085224"/>
            <a:ext cx="40959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1 Hour intervals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Primary: ADAUSDT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Forecast: </a:t>
            </a:r>
            <a:r>
              <a:rPr lang="en-NZ" dirty="0" err="1"/>
              <a:t>FwdReturn</a:t>
            </a:r>
            <a:r>
              <a:rPr lang="en-NZ" dirty="0"/>
              <a:t> 3 hrs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Train to 4</a:t>
            </a:r>
            <a:r>
              <a:rPr lang="en-NZ" baseline="30000" dirty="0"/>
              <a:t>th</a:t>
            </a:r>
            <a:r>
              <a:rPr lang="en-NZ" dirty="0"/>
              <a:t> April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Include: 'ETHUSDT','MATICUSDT’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All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150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Z" dirty="0"/>
          </a:p>
          <a:p>
            <a:endParaRPr lang="en-NZ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E55D57-18C4-BD8F-F6C6-3A57E3936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303" y="127053"/>
            <a:ext cx="6880688" cy="41644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61F63A-A370-B101-DB58-7444273A8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22" y="3605975"/>
            <a:ext cx="5315741" cy="2862322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ED1B02EF-663E-BC52-DE1B-EC9522170F9C}"/>
              </a:ext>
            </a:extLst>
          </p:cNvPr>
          <p:cNvSpPr/>
          <p:nvPr/>
        </p:nvSpPr>
        <p:spPr>
          <a:xfrm>
            <a:off x="4404952" y="1581010"/>
            <a:ext cx="659218" cy="2923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01849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F0ECA-0BC6-8F58-781C-78EFDEBAAF87}"/>
              </a:ext>
            </a:extLst>
          </p:cNvPr>
          <p:cNvSpPr txBox="1"/>
          <p:nvPr/>
        </p:nvSpPr>
        <p:spPr>
          <a:xfrm>
            <a:off x="270455" y="127053"/>
            <a:ext cx="8860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/>
              <a:t>Random Forest</a:t>
            </a:r>
          </a:p>
          <a:p>
            <a:endParaRPr lang="en-NZ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867593-205F-47D3-DD73-6B7F9F0B6442}"/>
              </a:ext>
            </a:extLst>
          </p:cNvPr>
          <p:cNvSpPr txBox="1"/>
          <p:nvPr/>
        </p:nvSpPr>
        <p:spPr>
          <a:xfrm>
            <a:off x="632003" y="1085224"/>
            <a:ext cx="40959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1 Hour intervals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Primary: BTCUSDT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Forecast: </a:t>
            </a:r>
            <a:r>
              <a:rPr lang="en-NZ" dirty="0" err="1"/>
              <a:t>FwdReturn</a:t>
            </a:r>
            <a:r>
              <a:rPr lang="en-NZ" dirty="0"/>
              <a:t> 3 hrs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Train to 4</a:t>
            </a:r>
            <a:r>
              <a:rPr lang="en-NZ" baseline="30000" dirty="0"/>
              <a:t>th</a:t>
            </a:r>
            <a:r>
              <a:rPr lang="en-NZ" dirty="0"/>
              <a:t> April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Include: 'ETHUSDT'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All features.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Z" dirty="0"/>
              <a:t>150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Z" dirty="0"/>
          </a:p>
          <a:p>
            <a:endParaRPr lang="en-NZ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D1B02EF-663E-BC52-DE1B-EC9522170F9C}"/>
              </a:ext>
            </a:extLst>
          </p:cNvPr>
          <p:cNvSpPr/>
          <p:nvPr/>
        </p:nvSpPr>
        <p:spPr>
          <a:xfrm>
            <a:off x="4404952" y="1581010"/>
            <a:ext cx="659218" cy="2923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04566F-F5F5-77FA-9E0F-02CB4E0B7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91" y="3630558"/>
            <a:ext cx="5105546" cy="28039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EE9D73-4F33-A5A0-D8B4-9E2E1EE36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634" y="127053"/>
            <a:ext cx="6874670" cy="4033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865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0F0ECA-0BC6-8F58-781C-78EFDEBAAF87}"/>
              </a:ext>
            </a:extLst>
          </p:cNvPr>
          <p:cNvSpPr txBox="1"/>
          <p:nvPr/>
        </p:nvSpPr>
        <p:spPr>
          <a:xfrm>
            <a:off x="270455" y="127053"/>
            <a:ext cx="4492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/>
              <a:t>Feature correlation (Capital Return% &gt; 0.9%)</a:t>
            </a:r>
          </a:p>
          <a:p>
            <a:r>
              <a:rPr lang="en-NZ" b="1" dirty="0"/>
              <a:t>Skew ~ 44%</a:t>
            </a:r>
          </a:p>
          <a:p>
            <a:endParaRPr lang="en-NZ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88D724-590D-1A8C-2A86-84DF35C4386C}"/>
              </a:ext>
            </a:extLst>
          </p:cNvPr>
          <p:cNvSpPr txBox="1"/>
          <p:nvPr/>
        </p:nvSpPr>
        <p:spPr>
          <a:xfrm>
            <a:off x="207684" y="1183591"/>
            <a:ext cx="2086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NZ" sz="1400" dirty="0"/>
          </a:p>
          <a:p>
            <a:endParaRPr lang="en-NZ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6A61FB-68B9-A0F3-6DAE-A20140C33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93" y="690691"/>
            <a:ext cx="5032744" cy="27383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6C8B36-4F09-1437-72A0-AFBE06F7A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93" y="3584026"/>
            <a:ext cx="5032744" cy="28076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CD781CF-AA6F-5802-FDA7-82C19D289C71}"/>
              </a:ext>
            </a:extLst>
          </p:cNvPr>
          <p:cNvSpPr txBox="1"/>
          <p:nvPr/>
        </p:nvSpPr>
        <p:spPr>
          <a:xfrm>
            <a:off x="5980139" y="6551"/>
            <a:ext cx="4492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b="1" dirty="0"/>
              <a:t>Feature correlation (Capital Return% &gt; 2%)</a:t>
            </a:r>
          </a:p>
          <a:p>
            <a:r>
              <a:rPr lang="en-NZ" b="1" dirty="0"/>
              <a:t>Skew ~ 12%</a:t>
            </a:r>
          </a:p>
          <a:p>
            <a:endParaRPr lang="en-NZ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A4108C-B1EB-3F14-4DB8-A690CF184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139" y="3584026"/>
            <a:ext cx="4888344" cy="27529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F748922-934F-0B45-A228-6A9F15C9C3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5739" y="690691"/>
            <a:ext cx="5032744" cy="278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368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5536</TotalTime>
  <Words>172</Words>
  <Application>Microsoft Office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Bostock</dc:creator>
  <cp:lastModifiedBy>Paul Bostock</cp:lastModifiedBy>
  <cp:revision>6</cp:revision>
  <dcterms:created xsi:type="dcterms:W3CDTF">2022-06-13T08:16:50Z</dcterms:created>
  <dcterms:modified xsi:type="dcterms:W3CDTF">2022-06-24T04:05:14Z</dcterms:modified>
</cp:coreProperties>
</file>

<file path=docProps/thumbnail.jpeg>
</file>